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60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40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58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80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40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58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31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89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56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63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7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1150-2B7A-40F3-996E-338E424AAF9F}" type="datetimeFigureOut">
              <a:rPr lang="nl-NL" smtClean="0"/>
              <a:t>17-4-2018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FE176-BD18-4EC1-9641-E672185C5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8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72981" y="295782"/>
            <a:ext cx="22909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Opwaarderen printtegoed.</a:t>
            </a:r>
          </a:p>
          <a:p>
            <a:endParaRPr lang="nl-NL" b="1" dirty="0"/>
          </a:p>
          <a:p>
            <a:r>
              <a:rPr lang="nl-NL" dirty="0" smtClean="0"/>
              <a:t>1) Ga naar mijnhelicon.nl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85995"/>
            <a:ext cx="2896771" cy="1619905"/>
          </a:xfrm>
          <a:prstGeom prst="rect">
            <a:avLst/>
          </a:prstGeom>
        </p:spPr>
      </p:pic>
      <p:sp>
        <p:nvSpPr>
          <p:cNvPr id="6" name="Pijl-rechts 5"/>
          <p:cNvSpPr/>
          <p:nvPr/>
        </p:nvSpPr>
        <p:spPr>
          <a:xfrm>
            <a:off x="4427984" y="685438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060" y="1823666"/>
            <a:ext cx="5993666" cy="4819572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>
            <a:off x="4770788" y="5023365"/>
            <a:ext cx="876300" cy="542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3001736" y="5023365"/>
            <a:ext cx="1685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3) Kies een bedrag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274670" y="711280"/>
            <a:ext cx="229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2) Klik op het pictogram.</a:t>
            </a:r>
          </a:p>
        </p:txBody>
      </p:sp>
    </p:spTree>
    <p:extLst>
      <p:ext uri="{BB962C8B-B14F-4D97-AF65-F5344CB8AC3E}">
        <p14:creationId xmlns:p14="http://schemas.microsoft.com/office/powerpoint/2010/main" val="32716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76" y="2076450"/>
            <a:ext cx="6329362" cy="392938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304925" y="1219200"/>
            <a:ext cx="521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4) Betaal met behulp van </a:t>
            </a:r>
            <a:r>
              <a:rPr lang="nl-NL" dirty="0" err="1" smtClean="0"/>
              <a:t>Ideal</a:t>
            </a:r>
            <a:r>
              <a:rPr lang="nl-NL" dirty="0" smtClean="0"/>
              <a:t>..</a:t>
            </a:r>
            <a:endParaRPr lang="nl-NL" dirty="0"/>
          </a:p>
        </p:txBody>
      </p:sp>
      <p:sp>
        <p:nvSpPr>
          <p:cNvPr id="6" name="Pijl-rechts 5"/>
          <p:cNvSpPr/>
          <p:nvPr/>
        </p:nvSpPr>
        <p:spPr>
          <a:xfrm>
            <a:off x="1238250" y="3743325"/>
            <a:ext cx="11525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Pijl-omhoog 1"/>
          <p:cNvSpPr/>
          <p:nvPr/>
        </p:nvSpPr>
        <p:spPr>
          <a:xfrm>
            <a:off x="3135086" y="4334494"/>
            <a:ext cx="356260" cy="9025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omhoog 6"/>
          <p:cNvSpPr/>
          <p:nvPr/>
        </p:nvSpPr>
        <p:spPr>
          <a:xfrm>
            <a:off x="7348847" y="4785756"/>
            <a:ext cx="356260" cy="9025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4611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Opwaarderen printtegoed:</dc:title>
  <dc:creator>Patrick Becks</dc:creator>
  <cp:lastModifiedBy>Patrick Becks</cp:lastModifiedBy>
  <cp:revision>4</cp:revision>
  <dcterms:created xsi:type="dcterms:W3CDTF">2018-04-16T08:28:38Z</dcterms:created>
  <dcterms:modified xsi:type="dcterms:W3CDTF">2018-04-17T09:32:41Z</dcterms:modified>
</cp:coreProperties>
</file>